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50" d="100"/>
          <a:sy n="150" d="100"/>
        </p:scale>
        <p:origin x="-494" y="-9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39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AC841B8-82DC-42B0-89A6-DE34B2F3D222}"/>
              </a:ext>
            </a:extLst>
          </p:cNvPr>
          <p:cNvSpPr txBox="1"/>
          <p:nvPr/>
        </p:nvSpPr>
        <p:spPr>
          <a:xfrm>
            <a:off x="5821680" y="1175951"/>
            <a:ext cx="413385" cy="215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400" dirty="0">
                <a:latin typeface="Arial Black" panose="020B0A04020102020204" pitchFamily="34" charset="0"/>
              </a:rPr>
              <a:t>Sí: 16</a:t>
            </a:r>
          </a:p>
          <a:p>
            <a:r>
              <a:rPr lang="es-MX" sz="400" dirty="0">
                <a:latin typeface="Arial Black" panose="020B0A04020102020204" pitchFamily="34" charset="0"/>
              </a:rPr>
              <a:t>No: 9 </a:t>
            </a:r>
            <a:endParaRPr lang="es-CO" sz="400" dirty="0">
              <a:latin typeface="Arial Black" panose="020B0A040201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C68EDC6-5642-4555-AADA-03D01AC82E60}"/>
              </a:ext>
            </a:extLst>
          </p:cNvPr>
          <p:cNvSpPr txBox="1"/>
          <p:nvPr/>
        </p:nvSpPr>
        <p:spPr>
          <a:xfrm>
            <a:off x="5415915" y="1191340"/>
            <a:ext cx="38862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600" dirty="0">
                <a:latin typeface="Arial Black" panose="020B0A04020102020204" pitchFamily="34" charset="0"/>
              </a:rPr>
              <a:t>64%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B9074FC-20B1-4E31-BA93-7A7F1673394E}"/>
              </a:ext>
            </a:extLst>
          </p:cNvPr>
          <p:cNvSpPr txBox="1"/>
          <p:nvPr/>
        </p:nvSpPr>
        <p:spPr>
          <a:xfrm>
            <a:off x="5433060" y="1789510"/>
            <a:ext cx="38862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600" dirty="0">
                <a:latin typeface="Arial Black" panose="020B0A04020102020204" pitchFamily="34" charset="0"/>
              </a:rPr>
              <a:t>88%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9EAAD4C-43AF-4C3D-ADCD-F1F636F9BB04}"/>
              </a:ext>
            </a:extLst>
          </p:cNvPr>
          <p:cNvSpPr txBox="1"/>
          <p:nvPr/>
        </p:nvSpPr>
        <p:spPr>
          <a:xfrm>
            <a:off x="5433060" y="2391788"/>
            <a:ext cx="38862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600" dirty="0">
                <a:latin typeface="Arial Black" panose="020B0A04020102020204" pitchFamily="34" charset="0"/>
              </a:rPr>
              <a:t>52%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28F90AA-CBD2-4282-A655-DE691093F098}"/>
              </a:ext>
            </a:extLst>
          </p:cNvPr>
          <p:cNvSpPr txBox="1"/>
          <p:nvPr/>
        </p:nvSpPr>
        <p:spPr>
          <a:xfrm>
            <a:off x="5415915" y="2980700"/>
            <a:ext cx="38862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600" dirty="0">
                <a:latin typeface="Arial Black" panose="020B0A04020102020204" pitchFamily="34" charset="0"/>
              </a:rPr>
              <a:t>68%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45E6552-BBEE-4DD5-AF24-6052513ED341}"/>
              </a:ext>
            </a:extLst>
          </p:cNvPr>
          <p:cNvSpPr txBox="1"/>
          <p:nvPr/>
        </p:nvSpPr>
        <p:spPr>
          <a:xfrm>
            <a:off x="5433060" y="3589706"/>
            <a:ext cx="388620" cy="184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600" dirty="0">
                <a:latin typeface="Arial Black" panose="020B0A04020102020204" pitchFamily="34" charset="0"/>
              </a:rPr>
              <a:t>60%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9395A8-749A-42EC-A984-8064D47FB48F}"/>
              </a:ext>
            </a:extLst>
          </p:cNvPr>
          <p:cNvSpPr txBox="1"/>
          <p:nvPr/>
        </p:nvSpPr>
        <p:spPr>
          <a:xfrm>
            <a:off x="5821679" y="1758732"/>
            <a:ext cx="468631" cy="215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400" dirty="0">
                <a:latin typeface="Arial Black" panose="020B0A04020102020204" pitchFamily="34" charset="0"/>
              </a:rPr>
              <a:t>Sí: 22</a:t>
            </a:r>
          </a:p>
          <a:p>
            <a:r>
              <a:rPr lang="es-MX" sz="400" dirty="0">
                <a:latin typeface="Arial Black" panose="020B0A04020102020204" pitchFamily="34" charset="0"/>
              </a:rPr>
              <a:t>Tal vez: 3</a:t>
            </a:r>
            <a:endParaRPr lang="es-CO" sz="400" dirty="0">
              <a:latin typeface="Arial Black" panose="020B0A040201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38C34AD-86F9-4A7B-A94E-88AB05D65F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421" y="1606235"/>
            <a:ext cx="544959" cy="320234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71F3D61-75BD-4B6C-8A7D-8069B85C0FFA}"/>
              </a:ext>
            </a:extLst>
          </p:cNvPr>
          <p:cNvSpPr txBox="1"/>
          <p:nvPr/>
        </p:nvSpPr>
        <p:spPr>
          <a:xfrm>
            <a:off x="5804535" y="2366352"/>
            <a:ext cx="413385" cy="2154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400" dirty="0">
                <a:latin typeface="Arial Black" panose="020B0A04020102020204" pitchFamily="34" charset="0"/>
              </a:rPr>
              <a:t>No: 13</a:t>
            </a:r>
          </a:p>
          <a:p>
            <a:r>
              <a:rPr lang="es-MX" sz="400" dirty="0">
                <a:latin typeface="Arial Black" panose="020B0A04020102020204" pitchFamily="34" charset="0"/>
              </a:rPr>
              <a:t>Sí: 12</a:t>
            </a:r>
            <a:endParaRPr lang="es-CO" sz="400" dirty="0">
              <a:latin typeface="Arial Black" panose="020B0A040201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DB035C0-7A01-4E24-8519-75F3BE8A4131}"/>
              </a:ext>
            </a:extLst>
          </p:cNvPr>
          <p:cNvSpPr txBox="1"/>
          <p:nvPr/>
        </p:nvSpPr>
        <p:spPr>
          <a:xfrm>
            <a:off x="5804535" y="2898407"/>
            <a:ext cx="46863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400" dirty="0">
                <a:latin typeface="Arial Black" panose="020B0A04020102020204" pitchFamily="34" charset="0"/>
              </a:rPr>
              <a:t>Sí: 17</a:t>
            </a:r>
          </a:p>
          <a:p>
            <a:r>
              <a:rPr lang="es-MX" sz="400" dirty="0">
                <a:latin typeface="Arial Black" panose="020B0A04020102020204" pitchFamily="34" charset="0"/>
              </a:rPr>
              <a:t>Tal vez: 7</a:t>
            </a:r>
          </a:p>
          <a:p>
            <a:r>
              <a:rPr lang="es-MX" sz="400" dirty="0">
                <a:latin typeface="Arial Black" panose="020B0A04020102020204" pitchFamily="34" charset="0"/>
              </a:rPr>
              <a:t>No: 1</a:t>
            </a:r>
            <a:endParaRPr lang="es-CO" sz="400" dirty="0">
              <a:latin typeface="Arial Black" panose="020B0A040201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5D19458-9D4A-4EB8-871D-A689907350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310" y="2856116"/>
            <a:ext cx="544959" cy="32023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C7E3475C-F9CA-40A3-AB07-5A7C81C5BCBD}"/>
              </a:ext>
            </a:extLst>
          </p:cNvPr>
          <p:cNvSpPr txBox="1"/>
          <p:nvPr/>
        </p:nvSpPr>
        <p:spPr>
          <a:xfrm>
            <a:off x="5794056" y="3516869"/>
            <a:ext cx="468631" cy="27699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MX" sz="400" dirty="0">
                <a:latin typeface="Arial Black" panose="020B0A04020102020204" pitchFamily="34" charset="0"/>
              </a:rPr>
              <a:t>No: 15</a:t>
            </a:r>
          </a:p>
          <a:p>
            <a:r>
              <a:rPr lang="es-MX" sz="400" dirty="0">
                <a:latin typeface="Arial Black" panose="020B0A04020102020204" pitchFamily="34" charset="0"/>
              </a:rPr>
              <a:t>Tal vez: 7</a:t>
            </a:r>
          </a:p>
          <a:p>
            <a:r>
              <a:rPr lang="es-MX" sz="400" dirty="0">
                <a:latin typeface="Arial Black" panose="020B0A04020102020204" pitchFamily="34" charset="0"/>
              </a:rPr>
              <a:t>Sí: 3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CCFAEC5-6401-4349-B3EA-A1DA95CD7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310" y="3444100"/>
            <a:ext cx="544959" cy="3202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61</Words>
  <Application>Microsoft Office PowerPoint</Application>
  <PresentationFormat>Presentación en pantalla (16:9)</PresentationFormat>
  <Paragraphs>29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Super Games</cp:lastModifiedBy>
  <cp:revision>2</cp:revision>
  <dcterms:created xsi:type="dcterms:W3CDTF">2026-05-23T03:24:34Z</dcterms:created>
  <dcterms:modified xsi:type="dcterms:W3CDTF">2026-05-23T04:19:27Z</dcterms:modified>
</cp:coreProperties>
</file>